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57" r:id="rId7"/>
    <p:sldId id="258" r:id="rId8"/>
    <p:sldId id="259" r:id="rId9"/>
    <p:sldId id="261" r:id="rId10"/>
  </p:sldIdLst>
  <p:sldSz cx="12192000" cy="6858000"/>
  <p:notesSz cx="6934200" cy="92202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11275-967C-2AE7-D834-C852EF495766}" name="Daniels, Michelle" initials="DM" userId="S::Michelle_Daniels@Dell.com::068e6cfe-dc47-43fe-8b35-a3a67322f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D5C"/>
    <a:srgbClr val="80C7FB"/>
    <a:srgbClr val="BEAFFF"/>
    <a:srgbClr val="612CB0"/>
    <a:srgbClr val="B30B37"/>
    <a:srgbClr val="9FFF99"/>
    <a:srgbClr val="37CC5C"/>
    <a:srgbClr val="000000"/>
    <a:srgbClr val="FBEECE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5" autoAdjust="0"/>
    <p:restoredTop sz="95997" autoAdjust="0"/>
  </p:normalViewPr>
  <p:slideViewPr>
    <p:cSldViewPr showGuides="1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52"/>
    </p:cViewPr>
  </p:sorterViewPr>
  <p:notesViewPr>
    <p:cSldViewPr showGuides="1">
      <p:cViewPr>
        <p:scale>
          <a:sx n="79" d="100"/>
          <a:sy n="79" d="100"/>
        </p:scale>
        <p:origin x="3336" y="-81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spcBef>
        <a:spcPts val="0"/>
      </a:spcBef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685783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1142971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–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600160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▪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2057349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4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43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8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9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2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68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1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800101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2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2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2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2" y="3438305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2914652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2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28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39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429001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4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62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8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2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1326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88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1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154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1"/>
            <a:ext cx="2281326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4" y="800101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2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2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2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2" y="3438305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1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2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0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9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2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2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49720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6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1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2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2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6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93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1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2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1"/>
            <a:ext cx="2281606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6"/>
            <a:ext cx="9715500" cy="74789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0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71" indent="-284166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82" indent="-228597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778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1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2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2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2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5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5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2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3829052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3829050"/>
            <a:ext cx="5715000" cy="23431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92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857251"/>
            <a:ext cx="11430000" cy="246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7" y="857251"/>
            <a:ext cx="11425529" cy="246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7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82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82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5" indent="-230715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90" indent="-23071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66" indent="-22436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1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5" indent="-230715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90" indent="-230715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66" indent="-22436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1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1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7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76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70" indent="-228597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4343402"/>
            <a:ext cx="8027894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0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457199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457199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595505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800" y="349478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94" indent="0">
              <a:buNone/>
              <a:defRPr/>
            </a:lvl2pPr>
            <a:lvl3pPr marL="914386" indent="0">
              <a:buNone/>
              <a:defRPr/>
            </a:lvl3pPr>
            <a:lvl4pPr marL="1371579" indent="0">
              <a:buNone/>
              <a:defRPr/>
            </a:lvl4pPr>
            <a:lvl5pPr marL="182877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89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2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7" indent="-228597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90" indent="-228597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83" indent="-152398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76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70" indent="-228597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8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1" y="2514601"/>
            <a:ext cx="2286000" cy="37147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94" indent="0" algn="ctr">
              <a:buNone/>
              <a:defRPr sz="2000"/>
            </a:lvl2pPr>
            <a:lvl3pPr marL="914386" indent="0" algn="ctr">
              <a:buNone/>
              <a:defRPr sz="1800"/>
            </a:lvl3pPr>
            <a:lvl4pPr marL="1371579" indent="0" algn="ctr">
              <a:buNone/>
              <a:defRPr sz="1600"/>
            </a:lvl4pPr>
            <a:lvl5pPr marL="1828773" indent="0" algn="ctr">
              <a:buNone/>
              <a:defRPr sz="1600"/>
            </a:lvl5pPr>
            <a:lvl6pPr marL="2285966" indent="0" algn="ctr">
              <a:buNone/>
              <a:defRPr sz="1600"/>
            </a:lvl6pPr>
            <a:lvl7pPr marL="2743158" indent="0" algn="ctr">
              <a:buNone/>
              <a:defRPr sz="1600"/>
            </a:lvl7pPr>
            <a:lvl8pPr marL="3200352" indent="0" algn="ctr">
              <a:buNone/>
              <a:defRPr sz="1600"/>
            </a:lvl8pPr>
            <a:lvl9pPr marL="36575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1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1" y="2228852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2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2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1" y="4000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4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438305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2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1" y="6701002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83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0" y="6702028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AD52492-B32C-4F5C-93C4-B867BDF3FDDD}"/>
              </a:ext>
            </a:extLst>
          </p:cNvPr>
          <p:cNvSpPr txBox="1"/>
          <p:nvPr userDrawn="1"/>
        </p:nvSpPr>
        <p:spPr>
          <a:xfrm>
            <a:off x="0" y="6645505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31" r:id="rId3"/>
    <p:sldLayoutId id="2147483689" r:id="rId4"/>
    <p:sldLayoutId id="2147483753" r:id="rId5"/>
    <p:sldLayoutId id="2147483735" r:id="rId6"/>
    <p:sldLayoutId id="2147483757" r:id="rId7"/>
    <p:sldLayoutId id="2147483739" r:id="rId8"/>
    <p:sldLayoutId id="2147483747" r:id="rId9"/>
    <p:sldLayoutId id="2147483715" r:id="rId10"/>
    <p:sldLayoutId id="2147483761" r:id="rId11"/>
    <p:sldLayoutId id="2147483732" r:id="rId12"/>
    <p:sldLayoutId id="2147483754" r:id="rId13"/>
    <p:sldLayoutId id="2147483736" r:id="rId14"/>
    <p:sldLayoutId id="2147483758" r:id="rId15"/>
    <p:sldLayoutId id="2147483744" r:id="rId16"/>
    <p:sldLayoutId id="2147483748" r:id="rId17"/>
    <p:sldLayoutId id="2147483763" r:id="rId18"/>
    <p:sldLayoutId id="2147483733" r:id="rId19"/>
    <p:sldLayoutId id="2147483755" r:id="rId20"/>
    <p:sldLayoutId id="2147483737" r:id="rId21"/>
    <p:sldLayoutId id="2147483759" r:id="rId22"/>
    <p:sldLayoutId id="2147483745" r:id="rId23"/>
    <p:sldLayoutId id="2147483749" r:id="rId24"/>
    <p:sldLayoutId id="2147483764" r:id="rId25"/>
    <p:sldLayoutId id="2147483734" r:id="rId26"/>
    <p:sldLayoutId id="2147483756" r:id="rId27"/>
    <p:sldLayoutId id="2147483738" r:id="rId28"/>
    <p:sldLayoutId id="2147483760" r:id="rId29"/>
    <p:sldLayoutId id="2147483746" r:id="rId30"/>
    <p:sldLayoutId id="2147483750" r:id="rId31"/>
    <p:sldLayoutId id="2147483765" r:id="rId32"/>
    <p:sldLayoutId id="2147483662" r:id="rId33"/>
    <p:sldLayoutId id="2147483673" r:id="rId34"/>
    <p:sldLayoutId id="2147483672" r:id="rId35"/>
    <p:sldLayoutId id="2147483713" r:id="rId36"/>
    <p:sldLayoutId id="2147483724" r:id="rId37"/>
    <p:sldLayoutId id="2147483725" r:id="rId38"/>
    <p:sldLayoutId id="2147483726" r:id="rId39"/>
    <p:sldLayoutId id="2147483667" r:id="rId40"/>
    <p:sldLayoutId id="2147483729" r:id="rId41"/>
  </p:sldLayoutIdLst>
  <p:txStyles>
    <p:titleStyle>
      <a:lvl1pPr algn="l" defTabSz="9143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0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6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0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2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5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9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2" indent="-228597" algn="l" defTabSz="9143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earsonvue.com/Del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sonvue.com/Del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A519EE9-BB34-DC6F-7EFE-B392829C5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Requires Pearson VUE account</a:t>
            </a:r>
          </a:p>
          <a:p>
            <a:r>
              <a:rPr lang="en-US" dirty="0"/>
              <a:t>No appointment necessary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9F9BE-DCD0-2773-4713-AAA7F1D9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26" y="1771650"/>
            <a:ext cx="7969282" cy="1495794"/>
          </a:xfrm>
        </p:spPr>
        <p:txBody>
          <a:bodyPr/>
          <a:lstStyle/>
          <a:p>
            <a:r>
              <a:rPr lang="en-US" dirty="0"/>
              <a:t>Scheduling Achievement Tests	</a:t>
            </a:r>
          </a:p>
        </p:txBody>
      </p:sp>
    </p:spTree>
    <p:extLst>
      <p:ext uri="{BB962C8B-B14F-4D97-AF65-F5344CB8AC3E}">
        <p14:creationId xmlns:p14="http://schemas.microsoft.com/office/powerpoint/2010/main" val="124267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37B2-02E1-64C8-29A1-D89E4454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443198"/>
          </a:xfrm>
        </p:spPr>
        <p:txBody>
          <a:bodyPr/>
          <a:lstStyle/>
          <a:p>
            <a:r>
              <a:rPr lang="en-US" dirty="0"/>
              <a:t>Dell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8D1D-3B87-721E-D199-F906F9435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Navigate to </a:t>
            </a:r>
            <a:r>
              <a:rPr lang="en-US" dirty="0">
                <a:hlinkClick r:id="rId2"/>
              </a:rPr>
              <a:t>www.PearsonVUE.com/Dell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Login or Create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View online exams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exam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Agree to Dell Technologies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Confirm information is correct 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another Exam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ready &gt; Next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Submit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Begin Exam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1B3A4A-2B96-C39E-B6BE-98E5DF9CD37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Scheduling an Achievement test @ Pearson VUE</a:t>
            </a:r>
          </a:p>
        </p:txBody>
      </p:sp>
      <p:pic>
        <p:nvPicPr>
          <p:cNvPr id="6" name="Picture 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1E508BAD-87B2-1FFA-6C2E-CEE35276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0" y="3439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9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AD87-57C3-30C4-745D-0D8CA36C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443198"/>
          </a:xfrm>
        </p:spPr>
        <p:txBody>
          <a:bodyPr/>
          <a:lstStyle/>
          <a:p>
            <a:r>
              <a:rPr lang="en-US" dirty="0"/>
              <a:t>Logging In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89684A-610E-BC47-26C1-DEE67FC8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514350"/>
            <a:ext cx="7497221" cy="5506218"/>
          </a:xfrm>
          <a:ln>
            <a:solidFill>
              <a:schemeClr val="accent1"/>
            </a:solidFill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EDC5C0A-0091-8162-C819-543E5B7FD2B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</a:t>
            </a:r>
            <a:r>
              <a:rPr lang="en-US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www.PearsonVUE.com/Dell</a:t>
            </a:r>
            <a:endParaRPr lang="en-US" sz="12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Sign In OR Create account</a:t>
            </a:r>
          </a:p>
        </p:txBody>
      </p:sp>
    </p:spTree>
    <p:extLst>
      <p:ext uri="{BB962C8B-B14F-4D97-AF65-F5344CB8AC3E}">
        <p14:creationId xmlns:p14="http://schemas.microsoft.com/office/powerpoint/2010/main" val="365733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C849-4A99-9499-9DC5-B6830EB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443198"/>
          </a:xfrm>
        </p:spPr>
        <p:txBody>
          <a:bodyPr/>
          <a:lstStyle/>
          <a:p>
            <a:r>
              <a:rPr lang="en-US" dirty="0"/>
              <a:t>Select Exam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1F37FE-8572-C9B1-A1FE-0D4BD4D2E32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View online exams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exam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4A778-D84A-FB3B-A5C5-A1F05EAF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73458"/>
            <a:ext cx="1544845" cy="1441042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1235AB0-E66D-3D08-2A08-EDE97512C9D1}"/>
              </a:ext>
            </a:extLst>
          </p:cNvPr>
          <p:cNvGrpSpPr/>
          <p:nvPr/>
        </p:nvGrpSpPr>
        <p:grpSpPr>
          <a:xfrm>
            <a:off x="3585589" y="2084558"/>
            <a:ext cx="6168011" cy="2773192"/>
            <a:chOff x="3585588" y="2084558"/>
            <a:chExt cx="8211331" cy="41199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2C04FB-5E56-D7E8-AD46-5DD33A10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5588" y="2084558"/>
              <a:ext cx="8211331" cy="41199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DEC455-EC71-7246-5FCC-9824DCDAED96}"/>
                </a:ext>
              </a:extLst>
            </p:cNvPr>
            <p:cNvSpPr/>
            <p:nvPr/>
          </p:nvSpPr>
          <p:spPr>
            <a:xfrm>
              <a:off x="5786403" y="2997481"/>
              <a:ext cx="3478026" cy="278186"/>
            </a:xfrm>
            <a:prstGeom prst="rect">
              <a:avLst/>
            </a:prstGeom>
            <a:solidFill>
              <a:srgbClr val="35CD5C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Search by exam name or number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02E56F-BE5E-3E46-E562-D5D99002789C}"/>
                </a:ext>
              </a:extLst>
            </p:cNvPr>
            <p:cNvGrpSpPr/>
            <p:nvPr/>
          </p:nvGrpSpPr>
          <p:grpSpPr>
            <a:xfrm>
              <a:off x="5444249" y="5233052"/>
              <a:ext cx="5868242" cy="628650"/>
              <a:chOff x="5672849" y="5175902"/>
              <a:chExt cx="5868242" cy="62865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C1FC9D-2AE6-A79F-8B25-5AD02E5BC038}"/>
                  </a:ext>
                </a:extLst>
              </p:cNvPr>
              <p:cNvSpPr/>
              <p:nvPr/>
            </p:nvSpPr>
            <p:spPr>
              <a:xfrm>
                <a:off x="7125807" y="5175902"/>
                <a:ext cx="2921567" cy="628650"/>
              </a:xfrm>
              <a:prstGeom prst="rect">
                <a:avLst/>
              </a:prstGeom>
              <a:solidFill>
                <a:srgbClr val="35CD5C"/>
              </a:solidFill>
              <a:ln w="127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2"/>
                    </a:solidFill>
                  </a:rPr>
                  <a:t>OR</a:t>
                </a:r>
              </a:p>
              <a:p>
                <a:pPr algn="ctr"/>
                <a:r>
                  <a:rPr lang="en-US" sz="1050" dirty="0">
                    <a:solidFill>
                      <a:schemeClr val="tx2"/>
                    </a:solidFill>
                  </a:rPr>
                  <a:t>Expand group and select from list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4D90567-266D-EA08-8CEE-12EC10E1674F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>
                <a:off x="10047375" y="5490228"/>
                <a:ext cx="1493716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A39456D2-2149-1FDB-D766-65B96FEFB2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2849" y="5490228"/>
                <a:ext cx="148339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24FF008-0B49-4FC7-3008-7D29C6FA0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257801"/>
            <a:ext cx="2148039" cy="97155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301E02-69C7-C09B-D517-EFE8BF27550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125223" y="1714500"/>
            <a:ext cx="656327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2FA723-8EDD-D02C-F77F-E13AF80DD0B6}"/>
              </a:ext>
            </a:extLst>
          </p:cNvPr>
          <p:cNvCxnSpPr>
            <a:cxnSpLocks/>
          </p:cNvCxnSpPr>
          <p:nvPr/>
        </p:nvCxnSpPr>
        <p:spPr>
          <a:xfrm>
            <a:off x="7217769" y="4633920"/>
            <a:ext cx="1049931" cy="7381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0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DE72-3122-6CBA-2BB0-BADE9416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886397"/>
          </a:xfrm>
        </p:spPr>
        <p:txBody>
          <a:bodyPr/>
          <a:lstStyle/>
          <a:p>
            <a:r>
              <a:rPr lang="en-US" dirty="0"/>
              <a:t>Select exam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43DF377-3099-E217-9688-4085BA53478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language </a:t>
            </a:r>
            <a:r>
              <a:rPr lang="en-US" sz="1200" dirty="0"/>
              <a:t>(options will vary by exam)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Agree to Dell Technologies policies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Confirm information is correct OR</a:t>
            </a:r>
          </a:p>
          <a:p>
            <a:r>
              <a:rPr lang="en-US" dirty="0"/>
              <a:t>      Add another Exam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When ready &gt; Next</a:t>
            </a:r>
          </a:p>
          <a:p>
            <a:r>
              <a:rPr lang="en-US" sz="1200" i="1" dirty="0"/>
              <a:t>Tests are available for 48 hours</a:t>
            </a:r>
          </a:p>
          <a:p>
            <a:r>
              <a:rPr lang="en-US" sz="1200" i="1" dirty="0"/>
              <a:t>Exam Availability can be found on the order form in the top middle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5E51A-ACF7-D1E8-3626-60D198BB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457200"/>
            <a:ext cx="2438029" cy="8769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AF75B-0DB9-BFCF-FBA1-688B1CCC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44" y="457200"/>
            <a:ext cx="4166493" cy="139623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01A24-7417-A1B9-3E4C-FD787E07586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847979" y="895672"/>
            <a:ext cx="64807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99C8152-31FD-32EF-101B-F46A358A7119}"/>
              </a:ext>
            </a:extLst>
          </p:cNvPr>
          <p:cNvGrpSpPr/>
          <p:nvPr/>
        </p:nvGrpSpPr>
        <p:grpSpPr>
          <a:xfrm>
            <a:off x="5581650" y="2400300"/>
            <a:ext cx="4400547" cy="4000500"/>
            <a:chOff x="3409950" y="333071"/>
            <a:chExt cx="5257800" cy="43630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933B4A-281B-C4BD-6C70-C3EA423C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9950" y="333071"/>
              <a:ext cx="5068007" cy="43630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A65F10-74CD-0321-99BC-9F6EC104EB6A}"/>
                </a:ext>
              </a:extLst>
            </p:cNvPr>
            <p:cNvSpPr/>
            <p:nvPr/>
          </p:nvSpPr>
          <p:spPr>
            <a:xfrm>
              <a:off x="5638800" y="2000251"/>
              <a:ext cx="1143000" cy="51335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CE9E3C-FD5E-5352-DEBD-D86BC1A8F03B}"/>
                </a:ext>
              </a:extLst>
            </p:cNvPr>
            <p:cNvSpPr/>
            <p:nvPr/>
          </p:nvSpPr>
          <p:spPr>
            <a:xfrm>
              <a:off x="7924800" y="4400550"/>
              <a:ext cx="742950" cy="2955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C81891-38E1-0BA4-1365-7ED52A38E52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8403740" y="1853438"/>
            <a:ext cx="289651" cy="5468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1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9C820B1-43B5-06AB-E2F1-C528C16CA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12" y="2171700"/>
            <a:ext cx="4755585" cy="3961257"/>
          </a:xfr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54137-CB6F-8233-2EBB-63C4EB2C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801185"/>
            <a:ext cx="2286000" cy="886397"/>
          </a:xfrm>
        </p:spPr>
        <p:txBody>
          <a:bodyPr/>
          <a:lstStyle/>
          <a:p>
            <a:r>
              <a:rPr lang="en-US" dirty="0"/>
              <a:t>Submit Order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408626-6C56-5AC1-69E6-C730EF300CE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Submit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Begin exam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sz="1200" i="1" dirty="0"/>
              <a:t>Tests are available for 48 hours</a:t>
            </a:r>
          </a:p>
          <a:p>
            <a:r>
              <a:rPr lang="en-US" sz="1200" i="1" dirty="0"/>
              <a:t>Exam Availability can be found on the order form in the top middle</a:t>
            </a:r>
          </a:p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9DBED5-ABD8-53C3-C7A7-3438D618DC94}"/>
              </a:ext>
            </a:extLst>
          </p:cNvPr>
          <p:cNvSpPr/>
          <p:nvPr/>
        </p:nvSpPr>
        <p:spPr>
          <a:xfrm>
            <a:off x="10782300" y="4686300"/>
            <a:ext cx="686137" cy="37364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4AB959-496A-FC95-3417-99336BF31D88}"/>
              </a:ext>
            </a:extLst>
          </p:cNvPr>
          <p:cNvGrpSpPr/>
          <p:nvPr/>
        </p:nvGrpSpPr>
        <p:grpSpPr>
          <a:xfrm>
            <a:off x="3571296" y="285750"/>
            <a:ext cx="3348129" cy="2473708"/>
            <a:chOff x="3571296" y="285750"/>
            <a:chExt cx="3348129" cy="24737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168362-1679-B1F1-5553-2C57BACF5782}"/>
                </a:ext>
              </a:extLst>
            </p:cNvPr>
            <p:cNvGrpSpPr/>
            <p:nvPr/>
          </p:nvGrpSpPr>
          <p:grpSpPr>
            <a:xfrm>
              <a:off x="3571296" y="285750"/>
              <a:ext cx="3301945" cy="2376005"/>
              <a:chOff x="3571296" y="285750"/>
              <a:chExt cx="3301945" cy="237600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F0CF221-B9B2-6B88-44F0-C1EF1D4445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80" r="16411" b="47381"/>
              <a:stretch/>
            </p:blipFill>
            <p:spPr>
              <a:xfrm>
                <a:off x="3581401" y="285750"/>
                <a:ext cx="3291840" cy="22258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189A143-7C2E-A77D-B5D1-6749823560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95577"/>
              <a:stretch/>
            </p:blipFill>
            <p:spPr>
              <a:xfrm>
                <a:off x="3571296" y="2511613"/>
                <a:ext cx="3291840" cy="15014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A779C9-FEE5-7A06-EF5C-9A8E017BDB58}"/>
                </a:ext>
              </a:extLst>
            </p:cNvPr>
            <p:cNvSpPr/>
            <p:nvPr/>
          </p:nvSpPr>
          <p:spPr>
            <a:xfrm>
              <a:off x="6175348" y="2439058"/>
              <a:ext cx="744077" cy="3204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36758"/>
      </p:ext>
    </p:extLst>
  </p:cSld>
  <p:clrMapOvr>
    <a:masterClrMapping/>
  </p:clrMapOvr>
</p:sld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 PowerPoint Template" id="{EC2A17E2-EA64-4017-8C76-67595744D04B}" vid="{7C505E69-173F-440C-A6E6-502F0E111DA0}"/>
    </a:ext>
  </a:extLst>
</a:theme>
</file>

<file path=ppt/theme/theme2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c9a8f3c6-4134-4ed2-abf1-9ab44cea38c7" xsi:nil="true"/>
    <TaxCatchAll xmlns="c9a8f3c6-4134-4ed2-abf1-9ab44cea38c7" xsi:nil="true"/>
    <TaxKeywordTaxHTField xmlns="c9a8f3c6-4134-4ed2-abf1-9ab44cea38c7">
      <Terms xmlns="http://schemas.microsoft.com/office/infopath/2007/PartnerControls"/>
    </TaxKeywordTaxHTField>
    <SiteCategories xmlns="c9a8f3c6-4134-4ed2-abf1-9ab44cea38c7" xsi:nil="true"/>
    <DocumentID xmlns="c9a8f3c6-4134-4ed2-abf1-9ab44cea38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681888A0D6F4CAB3F279E1632A492" ma:contentTypeVersion="19" ma:contentTypeDescription="Create a new document." ma:contentTypeScope="" ma:versionID="5d788663a73014004e5a1f5b2eabc806">
  <xsd:schema xmlns:xsd="http://www.w3.org/2001/XMLSchema" xmlns:xs="http://www.w3.org/2001/XMLSchema" xmlns:p="http://schemas.microsoft.com/office/2006/metadata/properties" xmlns:ns2="c96a20fd-d0fe-4b05-81eb-937327896eab" xmlns:ns3="c9a8f3c6-4134-4ed2-abf1-9ab44cea38c7" targetNamespace="http://schemas.microsoft.com/office/2006/metadata/properties" ma:root="true" ma:fieldsID="6face5246d02e9053791620096ed24bc" ns2:_="" ns3:_="">
    <xsd:import namespace="c96a20fd-d0fe-4b05-81eb-937327896eab"/>
    <xsd:import namespace="c9a8f3c6-4134-4ed2-abf1-9ab44cea3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iteCategories" minOccurs="0"/>
                <xsd:element ref="ns3:TaxKeywordTaxHTField" minOccurs="0"/>
                <xsd:element ref="ns3:TaxCatchAll" minOccurs="0"/>
                <xsd:element ref="ns3:Contents" minOccurs="0"/>
                <xsd:element ref="ns3:DocumentID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a20fd-d0fe-4b05-81eb-937327896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f3c6-4134-4ed2-abf1-9ab44cea38c7" elementFormDefault="qualified">
    <xsd:import namespace="http://schemas.microsoft.com/office/2006/documentManagement/types"/>
    <xsd:import namespace="http://schemas.microsoft.com/office/infopath/2007/PartnerControls"/>
    <xsd:element name="SiteCategories" ma:index="17" nillable="true" ma:displayName="SiteCategories" ma:default="" ma:internalName="Sit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 Choice #1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f4a8f3d3-8814-4760-a664-575ca63320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36948ff-7f2c-4484-93b7-cb1e75a429f8}" ma:internalName="TaxCatchAll" ma:showField="CatchAllData" ma:web="c9a8f3c6-4134-4ed2-abf1-9ab44cea3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s" ma:index="21" nillable="true" ma:displayName="Contents" ma:internalName="Contents">
      <xsd:simpleType>
        <xsd:restriction base="dms:Note">
          <xsd:maxLength value="255"/>
        </xsd:restriction>
      </xsd:simpleType>
    </xsd:element>
    <xsd:element name="DocumentID" ma:index="22" nillable="true" ma:displayName="DocumentID" ma:internalName="DocumentID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A5FC7-AB35-4AF9-B1B4-35BE85518B09}">
  <ds:schemaRefs>
    <ds:schemaRef ds:uri="http://schemas.microsoft.com/office/infopath/2007/PartnerControls"/>
    <ds:schemaRef ds:uri="http://purl.org/dc/elements/1.1/"/>
    <ds:schemaRef ds:uri="c9a8f3c6-4134-4ed2-abf1-9ab44cea38c7"/>
    <ds:schemaRef ds:uri="http://schemas.microsoft.com/office/2006/documentManagement/types"/>
    <ds:schemaRef ds:uri="c96a20fd-d0fe-4b05-81eb-937327896eab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3AA915-095A-4464-BFF6-EEDD5806C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09AC2-A962-4CB5-AD3E-8199611DD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a20fd-d0fe-4b05-81eb-937327896eab"/>
    <ds:schemaRef ds:uri="c9a8f3c6-4134-4ed2-abf1-9ab44cea3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172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Nova Light</vt:lpstr>
      <vt:lpstr>Calibri</vt:lpstr>
      <vt:lpstr>Wingdings</vt:lpstr>
      <vt:lpstr>Dell Tech template</vt:lpstr>
      <vt:lpstr>Scheduling Achievement Tests </vt:lpstr>
      <vt:lpstr>Dell Learning </vt:lpstr>
      <vt:lpstr>Logging In </vt:lpstr>
      <vt:lpstr>Select Exam</vt:lpstr>
      <vt:lpstr>Select exam con’t</vt:lpstr>
      <vt:lpstr>Submit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Technologies PowerPoint Template</dc:title>
  <dc:creator>Brand@Dell.com</dc:creator>
  <cp:lastModifiedBy>Wagner, Kelleigh</cp:lastModifiedBy>
  <cp:revision>101</cp:revision>
  <cp:lastPrinted>2018-09-10T14:53:10Z</cp:lastPrinted>
  <dcterms:created xsi:type="dcterms:W3CDTF">2023-01-18T19:07:15Z</dcterms:created>
  <dcterms:modified xsi:type="dcterms:W3CDTF">2024-02-16T21:34:54Z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Denise.Leblanc@dell.com</vt:lpwstr>
  </property>
  <property fmtid="{D5CDD505-2E9C-101B-9397-08002B2CF9AE}" pid="5" name="MSIP_Label_7de70ee2-0cb4-4d60-aee5-75ef2c4c8a90_SetDate">
    <vt:lpwstr>2020-12-08T14:27:20.7006711Z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493a9c59-0ea0-4b21-bc93-02385592a54b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Denise.Leblanc@dell.com</vt:lpwstr>
  </property>
  <property fmtid="{D5CDD505-2E9C-101B-9397-08002B2CF9AE}" pid="13" name="MSIP_Label_da6fab74-d5af-4af7-a9a4-78d84655a626_SetDate">
    <vt:lpwstr>2020-12-08T14:27:20.7006711Z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493a9c59-0ea0-4b21-bc93-02385592a54b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  <property fmtid="{D5CDD505-2E9C-101B-9397-08002B2CF9AE}" pid="20" name="ContentTypeId">
    <vt:lpwstr>0x0101008B3681888A0D6F4CAB3F279E1632A492</vt:lpwstr>
  </property>
  <property fmtid="{D5CDD505-2E9C-101B-9397-08002B2CF9AE}" pid="21" name="TaxKeyword">
    <vt:lpwstr/>
  </property>
  <property fmtid="{D5CDD505-2E9C-101B-9397-08002B2CF9AE}" pid="22" name="_AdHocReviewCycleID">
    <vt:i4>-1318504156</vt:i4>
  </property>
  <property fmtid="{D5CDD505-2E9C-101B-9397-08002B2CF9AE}" pid="23" name="_NewReviewCycle">
    <vt:lpwstr/>
  </property>
  <property fmtid="{D5CDD505-2E9C-101B-9397-08002B2CF9AE}" pid="24" name="_EmailSubject">
    <vt:lpwstr>Addition to Webpage</vt:lpwstr>
  </property>
  <property fmtid="{D5CDD505-2E9C-101B-9397-08002B2CF9AE}" pid="25" name="_AuthorEmail">
    <vt:lpwstr>Debi.Graci@dell.com</vt:lpwstr>
  </property>
  <property fmtid="{D5CDD505-2E9C-101B-9397-08002B2CF9AE}" pid="26" name="_AuthorEmailDisplayName">
    <vt:lpwstr>Graci, Debi</vt:lpwstr>
  </property>
</Properties>
</file>